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3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Estilo Claro 1 - Ênfas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DA37D80-6434-44D0-A028-1B22A696006F}" styleName="Estilo Claro 3 - Ênfase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301B821-A1FF-4177-AEE7-76D212191A09}" styleName="Estilo Médio 1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8FB837D-C827-4EFA-A057-4D05807E0F7C}" styleName="Estilo com Tema 1 - Ênfas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B4B98B0-60AC-42C2-AFA5-B58CD77FA1E5}" styleName="Estilo Claro 1 - Ênfas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93D81CF-94F2-401A-BA57-92F5A7B2D0C5}" styleName="Estilo Mé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7BB19C-6F2D-4D8F-B77D-E3E308813D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3A158C3-F9D0-4621-85D5-AD04385745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E68B169-7570-4FED-9DBB-6639EA8C2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480E9-49BE-459D-AC93-BF2D2CECB6BA}" type="datetimeFigureOut">
              <a:rPr lang="pt-BR" smtClean="0"/>
              <a:t>28/08/2024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A456E8E-98A6-4ADA-AA11-2A387B0A7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73798A3-F96D-4049-9A8D-D2AEFD56C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66262-BD9E-42A8-99BE-59FDC3888E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8516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28D87F-01C5-43D6-8620-28BF01C644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F3C04A4-8BC9-422E-BD9D-C3174298AD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86909BC-1EAF-47B6-9158-5F0E9AE87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480E9-49BE-459D-AC93-BF2D2CECB6BA}" type="datetimeFigureOut">
              <a:rPr lang="pt-BR" smtClean="0"/>
              <a:t>28/08/2024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6679332-C63F-4BB1-A0A7-5337946B7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C74497B-E392-4B4A-B22D-EDF73DA28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66262-BD9E-42A8-99BE-59FDC3888E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8477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6AC4E7A-BA31-49EE-A2E8-1A142FFF20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C75D923-38F9-422B-9329-94A54ACC92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BC531E0-255C-4D1F-89F6-FFF02CE93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480E9-49BE-459D-AC93-BF2D2CECB6BA}" type="datetimeFigureOut">
              <a:rPr lang="pt-BR" smtClean="0"/>
              <a:t>28/08/2024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FC08D40-C6A1-40D5-84B0-7CC1866D6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7057797-05EE-43A0-A324-AF4E4B9F2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66262-BD9E-42A8-99BE-59FDC3888E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0184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65C531-8332-4F7D-BAE9-1F753040DD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FCC7C5E-56E4-4129-92BC-BD96C4B8EB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583E2C8-B4C3-4525-90BC-85379473D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480E9-49BE-459D-AC93-BF2D2CECB6BA}" type="datetimeFigureOut">
              <a:rPr lang="pt-BR" smtClean="0"/>
              <a:t>28/08/2024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23C5B03-D169-4B4A-BDEA-BEC29F35A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F5F03CA-8DAB-4538-9607-7EFF9067E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66262-BD9E-42A8-99BE-59FDC3888E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1489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B4F2DA-5BAD-4E99-A038-EBC1D40C0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BC1060B-6A36-4F8E-AFD2-7A721FFBE7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F820FBB-9AC8-484C-BECA-987635772B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480E9-49BE-459D-AC93-BF2D2CECB6BA}" type="datetimeFigureOut">
              <a:rPr lang="pt-BR" smtClean="0"/>
              <a:t>28/08/2024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DE34C97-B8DA-469E-ADA2-4ECA626E3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E689D08-32B1-4914-A327-B57FC7AA6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66262-BD9E-42A8-99BE-59FDC3888E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8938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92FAC4-6509-4C88-A115-88F113745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7666A56-A4D4-435A-A312-8DFE046E86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4E38829-BA77-4962-8A26-F2F6AFBA04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8AAD07C-427B-42D0-9D3C-21F873A48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480E9-49BE-459D-AC93-BF2D2CECB6BA}" type="datetimeFigureOut">
              <a:rPr lang="pt-BR" smtClean="0"/>
              <a:t>28/08/2024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2F5162A-5026-4A50-A88E-20807EEDF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42C3205-DD05-4DBB-B14F-2A195E8C8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66262-BD9E-42A8-99BE-59FDC3888E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4541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9FBCAD-5427-48A6-9716-6B6CC53FF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47A864-B381-4281-8FA4-C9350EA3CE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AB29145-EC25-4653-81B1-70CA1DCEB9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D8BEEC6D-9526-4553-9BA1-44F9157E3D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DBC4ABFD-7178-41B7-9C04-E50EEB41C2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0AF8557D-1C1E-4CBB-ACCD-22D10A851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480E9-49BE-459D-AC93-BF2D2CECB6BA}" type="datetimeFigureOut">
              <a:rPr lang="pt-BR" smtClean="0"/>
              <a:t>28/08/2024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1FC6D44C-4189-46D8-AD2F-678C63C45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EB620411-0EF8-4792-AE26-6447AEBE2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66262-BD9E-42A8-99BE-59FDC3888E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0333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FA0DA2-234C-4190-BF81-4D0201B20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0C24B082-2C45-4F62-842D-6720A44F8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480E9-49BE-459D-AC93-BF2D2CECB6BA}" type="datetimeFigureOut">
              <a:rPr lang="pt-BR" smtClean="0"/>
              <a:t>28/08/2024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0260010-5E59-4E6B-8965-A6108149E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A7C3C3E4-0C74-4C0E-9FC9-639F2A01A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66262-BD9E-42A8-99BE-59FDC3888E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1895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2668916-5541-4FF9-81F7-A829D5424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480E9-49BE-459D-AC93-BF2D2CECB6BA}" type="datetimeFigureOut">
              <a:rPr lang="pt-BR" smtClean="0"/>
              <a:t>28/08/2024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1F595CC5-D546-4045-A149-AADA4A3A4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DD1DB399-EC89-41D5-A6DF-9B5E7AC66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66262-BD9E-42A8-99BE-59FDC3888E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3080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BB4F53-2B98-421A-B042-05307F0B3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A536F3F-058C-47EA-B5BA-724449BE56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080F6BF-529D-41D9-A533-E21EDEAF49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A538E0D-BAA5-44A6-8006-E93EE81B3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480E9-49BE-459D-AC93-BF2D2CECB6BA}" type="datetimeFigureOut">
              <a:rPr lang="pt-BR" smtClean="0"/>
              <a:t>28/08/2024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3EDB350-E7BA-45CA-A0D2-D3AAC588E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DF30142-25AC-4EC9-B163-AEBBB746A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66262-BD9E-42A8-99BE-59FDC3888E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8360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CFF3A2-D81E-416A-91C7-279A46AD36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9BA0C2BC-878C-46EF-8C0E-E2D8E170B4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8004B8FE-2623-4A3F-8714-0C3FECB774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949FCB9-F90D-42AD-8363-7B99C67E4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480E9-49BE-459D-AC93-BF2D2CECB6BA}" type="datetimeFigureOut">
              <a:rPr lang="pt-BR" smtClean="0"/>
              <a:t>28/08/2024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55C87FC-B34F-443E-B4BF-AE76F938E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63909C0-E45A-4CC4-8EEF-A655209AB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66262-BD9E-42A8-99BE-59FDC3888E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8947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27CA30F9-1863-49ED-9767-9F7C45D76D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50A52E7-43EB-4E62-ACF6-23EE4ADE6E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3FA88B8-6D6C-4606-9E48-D848683222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480E9-49BE-459D-AC93-BF2D2CECB6BA}" type="datetimeFigureOut">
              <a:rPr lang="pt-BR" smtClean="0"/>
              <a:t>28/08/2024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3DDD932-44F2-4F63-B6B6-71705DDE59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A74CB9C-1896-4757-81B7-2E589FD57A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066262-BD9E-42A8-99BE-59FDC3888E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1210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: Cantos Arredondados 6">
            <a:extLst>
              <a:ext uri="{FF2B5EF4-FFF2-40B4-BE49-F238E27FC236}">
                <a16:creationId xmlns:a16="http://schemas.microsoft.com/office/drawing/2014/main" id="{DA4FA66B-9DB2-A321-7A36-8EED93D304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84506" y="1638300"/>
            <a:ext cx="1647825" cy="742950"/>
          </a:xfrm>
          <a:prstGeom prst="roundRect">
            <a:avLst>
              <a:gd name="adj" fmla="val 16667"/>
            </a:avLst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SUPERINTENDÊNCIA</a:t>
            </a:r>
            <a:endParaRPr kumimoji="0" lang="pt-BR" alt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tângulo: Cantos Arredondados 7">
            <a:extLst>
              <a:ext uri="{FF2B5EF4-FFF2-40B4-BE49-F238E27FC236}">
                <a16:creationId xmlns:a16="http://schemas.microsoft.com/office/drawing/2014/main" id="{77DC355E-9592-D56E-B791-62DBFB6252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6669" y="2447925"/>
            <a:ext cx="1485900" cy="574675"/>
          </a:xfrm>
          <a:prstGeom prst="roundRect">
            <a:avLst>
              <a:gd name="adj" fmla="val 16667"/>
            </a:avLst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COMITÊ DE INVESTIMENTOS</a:t>
            </a:r>
            <a:endParaRPr kumimoji="0" lang="pt-BR" alt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tângulo: Cantos Arredondados 9">
            <a:extLst>
              <a:ext uri="{FF2B5EF4-FFF2-40B4-BE49-F238E27FC236}">
                <a16:creationId xmlns:a16="http://schemas.microsoft.com/office/drawing/2014/main" id="{D65765C4-6065-CB36-699D-803B352286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0956" y="1143000"/>
            <a:ext cx="1543050" cy="574675"/>
          </a:xfrm>
          <a:prstGeom prst="roundRect">
            <a:avLst>
              <a:gd name="adj" fmla="val 16667"/>
            </a:avLst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CONSELHO FISCAL</a:t>
            </a:r>
            <a:endParaRPr kumimoji="0" lang="pt-BR" alt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tângulo: Cantos Arredondados 11">
            <a:extLst>
              <a:ext uri="{FF2B5EF4-FFF2-40B4-BE49-F238E27FC236}">
                <a16:creationId xmlns:a16="http://schemas.microsoft.com/office/drawing/2014/main" id="{0E1CEC9A-26D8-F69E-6992-E21089D4FA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6431" y="4419600"/>
            <a:ext cx="1200150" cy="695325"/>
          </a:xfrm>
          <a:prstGeom prst="roundRect">
            <a:avLst>
              <a:gd name="adj" fmla="val 16667"/>
            </a:avLst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GERÊNCIA FINANCEIRA E CONTÁBIL </a:t>
            </a:r>
            <a:endParaRPr kumimoji="0" lang="pt-BR" alt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tângulo: Cantos Arredondados 12">
            <a:extLst>
              <a:ext uri="{FF2B5EF4-FFF2-40B4-BE49-F238E27FC236}">
                <a16:creationId xmlns:a16="http://schemas.microsoft.com/office/drawing/2014/main" id="{B3CAC65B-1A21-18B4-032D-673535EEAA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8730" y="4424363"/>
            <a:ext cx="1292223" cy="714375"/>
          </a:xfrm>
          <a:prstGeom prst="roundRect">
            <a:avLst>
              <a:gd name="adj" fmla="val 16667"/>
            </a:avLst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GERÊNCIA ADMINISTRATIVA</a:t>
            </a:r>
            <a:endParaRPr kumimoji="0" lang="pt-BR" alt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tângulo: Cantos Arredondados 13">
            <a:extLst>
              <a:ext uri="{FF2B5EF4-FFF2-40B4-BE49-F238E27FC236}">
                <a16:creationId xmlns:a16="http://schemas.microsoft.com/office/drawing/2014/main" id="{B64F5183-4636-CFA9-9BD4-660007313D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86094" y="3025775"/>
            <a:ext cx="1485900" cy="641350"/>
          </a:xfrm>
          <a:prstGeom prst="roundRect">
            <a:avLst>
              <a:gd name="adj" fmla="val 16667"/>
            </a:avLst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DIREÇÃO GERAL</a:t>
            </a:r>
            <a:endParaRPr kumimoji="0" lang="pt-BR" alt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tângulo: Cantos Arredondados 14">
            <a:extLst>
              <a:ext uri="{FF2B5EF4-FFF2-40B4-BE49-F238E27FC236}">
                <a16:creationId xmlns:a16="http://schemas.microsoft.com/office/drawing/2014/main" id="{4E9F8ADC-E5B0-E759-E7CA-DFA482AC55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69069" y="4419600"/>
            <a:ext cx="1219200" cy="695325"/>
          </a:xfrm>
          <a:prstGeom prst="roundRect">
            <a:avLst>
              <a:gd name="adj" fmla="val 16667"/>
            </a:avLst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GERÊNCIA PREVIDENCIÁRIA</a:t>
            </a:r>
            <a:endParaRPr kumimoji="0" lang="pt-BR" alt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tângulo: Cantos Arredondados 17">
            <a:extLst>
              <a:ext uri="{FF2B5EF4-FFF2-40B4-BE49-F238E27FC236}">
                <a16:creationId xmlns:a16="http://schemas.microsoft.com/office/drawing/2014/main" id="{565E688E-C896-B552-C341-73B2FA234E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2269" y="5838825"/>
            <a:ext cx="771525" cy="676275"/>
          </a:xfrm>
          <a:prstGeom prst="roundRect">
            <a:avLst>
              <a:gd name="adj" fmla="val 16667"/>
            </a:avLst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DIVISÃO DE FOLHA  DE </a:t>
            </a:r>
            <a:r>
              <a:rPr kumimoji="0" lang="pt-BR" altLang="pt-B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Pagtº</a:t>
            </a:r>
            <a:endParaRPr kumimoji="0" lang="pt-BR" alt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tângulo: Cantos Arredondados 18">
            <a:extLst>
              <a:ext uri="{FF2B5EF4-FFF2-40B4-BE49-F238E27FC236}">
                <a16:creationId xmlns:a16="http://schemas.microsoft.com/office/drawing/2014/main" id="{D85DF0BF-6DA7-1872-F43B-A468DFF72F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0756" y="5832475"/>
            <a:ext cx="790575" cy="685800"/>
          </a:xfrm>
          <a:prstGeom prst="roundRect">
            <a:avLst>
              <a:gd name="adj" fmla="val 16667"/>
            </a:avLst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Divisão de Apoio Admin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tângulo: Cantos Arredondados 19">
            <a:extLst>
              <a:ext uri="{FF2B5EF4-FFF2-40B4-BE49-F238E27FC236}">
                <a16:creationId xmlns:a16="http://schemas.microsoft.com/office/drawing/2014/main" id="{64B5CD58-FEF2-0746-AB54-C0F3E5B5FC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59631" y="5911850"/>
            <a:ext cx="962025" cy="666750"/>
          </a:xfrm>
          <a:prstGeom prst="roundRect">
            <a:avLst>
              <a:gd name="adj" fmla="val 16667"/>
            </a:avLst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Divisão de Compensação Previdenciária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tângulo: Cantos Arredondados 20">
            <a:extLst>
              <a:ext uri="{FF2B5EF4-FFF2-40B4-BE49-F238E27FC236}">
                <a16:creationId xmlns:a16="http://schemas.microsoft.com/office/drawing/2014/main" id="{2845866F-4910-B052-CF2B-5C883A92A5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59494" y="5911850"/>
            <a:ext cx="923925" cy="669925"/>
          </a:xfrm>
          <a:prstGeom prst="roundRect">
            <a:avLst>
              <a:gd name="adj" fmla="val 16667"/>
            </a:avLst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Divisão de Benefícios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tângulo: Cantos Arredondados 21">
            <a:extLst>
              <a:ext uri="{FF2B5EF4-FFF2-40B4-BE49-F238E27FC236}">
                <a16:creationId xmlns:a16="http://schemas.microsoft.com/office/drawing/2014/main" id="{F9230E1D-C603-CB4A-4B39-5C12C2B4F8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49719" y="5832475"/>
            <a:ext cx="847725" cy="657225"/>
          </a:xfrm>
          <a:prstGeom prst="roundRect">
            <a:avLst>
              <a:gd name="adj" fmla="val 16667"/>
            </a:avLst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Divisão Contábil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tângulo: Cantos Arredondados 22">
            <a:extLst>
              <a:ext uri="{FF2B5EF4-FFF2-40B4-BE49-F238E27FC236}">
                <a16:creationId xmlns:a16="http://schemas.microsoft.com/office/drawing/2014/main" id="{C6DC91B7-79B1-1EA0-BCB4-DABA7A1CDF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0481" y="5816600"/>
            <a:ext cx="895350" cy="666750"/>
          </a:xfrm>
          <a:prstGeom prst="roundRect">
            <a:avLst>
              <a:gd name="adj" fmla="val 16667"/>
            </a:avLst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Divisão Financeira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7" name="Conector reto 16">
            <a:extLst>
              <a:ext uri="{FF2B5EF4-FFF2-40B4-BE49-F238E27FC236}">
                <a16:creationId xmlns:a16="http://schemas.microsoft.com/office/drawing/2014/main" id="{4573478F-84E3-CFC6-C622-9DCFF54FB220}"/>
              </a:ext>
            </a:extLst>
          </p:cNvPr>
          <p:cNvCxnSpPr/>
          <p:nvPr/>
        </p:nvCxnSpPr>
        <p:spPr>
          <a:xfrm>
            <a:off x="5765849" y="1177925"/>
            <a:ext cx="0" cy="58102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to 17">
            <a:extLst>
              <a:ext uri="{FF2B5EF4-FFF2-40B4-BE49-F238E27FC236}">
                <a16:creationId xmlns:a16="http://schemas.microsoft.com/office/drawing/2014/main" id="{5B86C4B6-4C44-301F-1E8F-6A9E4C492934}"/>
              </a:ext>
            </a:extLst>
          </p:cNvPr>
          <p:cNvCxnSpPr/>
          <p:nvPr/>
        </p:nvCxnSpPr>
        <p:spPr>
          <a:xfrm flipH="1">
            <a:off x="5808418" y="2359025"/>
            <a:ext cx="7620" cy="813435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to 18">
            <a:extLst>
              <a:ext uri="{FF2B5EF4-FFF2-40B4-BE49-F238E27FC236}">
                <a16:creationId xmlns:a16="http://schemas.microsoft.com/office/drawing/2014/main" id="{5C75C231-0683-6A75-FCC3-E2C44C12D7F7}"/>
              </a:ext>
            </a:extLst>
          </p:cNvPr>
          <p:cNvCxnSpPr/>
          <p:nvPr/>
        </p:nvCxnSpPr>
        <p:spPr>
          <a:xfrm>
            <a:off x="5802703" y="2735262"/>
            <a:ext cx="1285875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to 19">
            <a:extLst>
              <a:ext uri="{FF2B5EF4-FFF2-40B4-BE49-F238E27FC236}">
                <a16:creationId xmlns:a16="http://schemas.microsoft.com/office/drawing/2014/main" id="{F0CE3B28-618F-DCCB-726C-C61723327ADD}"/>
              </a:ext>
            </a:extLst>
          </p:cNvPr>
          <p:cNvCxnSpPr/>
          <p:nvPr/>
        </p:nvCxnSpPr>
        <p:spPr>
          <a:xfrm flipH="1">
            <a:off x="5251206" y="1695450"/>
            <a:ext cx="97155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to 20">
            <a:extLst>
              <a:ext uri="{FF2B5EF4-FFF2-40B4-BE49-F238E27FC236}">
                <a16:creationId xmlns:a16="http://schemas.microsoft.com/office/drawing/2014/main" id="{B000C23D-BEB2-5817-B829-E7C6F37495EB}"/>
              </a:ext>
            </a:extLst>
          </p:cNvPr>
          <p:cNvCxnSpPr>
            <a:cxnSpLocks/>
          </p:cNvCxnSpPr>
          <p:nvPr/>
        </p:nvCxnSpPr>
        <p:spPr>
          <a:xfrm>
            <a:off x="5802703" y="3667125"/>
            <a:ext cx="0" cy="24765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to 21">
            <a:extLst>
              <a:ext uri="{FF2B5EF4-FFF2-40B4-BE49-F238E27FC236}">
                <a16:creationId xmlns:a16="http://schemas.microsoft.com/office/drawing/2014/main" id="{8195152B-FBDB-BF70-8EE6-1A8DF0CA6BD1}"/>
              </a:ext>
            </a:extLst>
          </p:cNvPr>
          <p:cNvCxnSpPr/>
          <p:nvPr/>
        </p:nvCxnSpPr>
        <p:spPr>
          <a:xfrm>
            <a:off x="2558806" y="5138738"/>
            <a:ext cx="0" cy="36576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to 22">
            <a:extLst>
              <a:ext uri="{FF2B5EF4-FFF2-40B4-BE49-F238E27FC236}">
                <a16:creationId xmlns:a16="http://schemas.microsoft.com/office/drawing/2014/main" id="{28467891-4C77-28D2-B80B-B22734F2EBBB}"/>
              </a:ext>
            </a:extLst>
          </p:cNvPr>
          <p:cNvCxnSpPr/>
          <p:nvPr/>
        </p:nvCxnSpPr>
        <p:spPr>
          <a:xfrm flipH="1" flipV="1">
            <a:off x="1553700" y="5512435"/>
            <a:ext cx="1892300" cy="1587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to 23">
            <a:extLst>
              <a:ext uri="{FF2B5EF4-FFF2-40B4-BE49-F238E27FC236}">
                <a16:creationId xmlns:a16="http://schemas.microsoft.com/office/drawing/2014/main" id="{670F3291-A8A3-C6BB-6BED-5490A3A3B532}"/>
              </a:ext>
            </a:extLst>
          </p:cNvPr>
          <p:cNvCxnSpPr/>
          <p:nvPr/>
        </p:nvCxnSpPr>
        <p:spPr>
          <a:xfrm>
            <a:off x="9688269" y="5469353"/>
            <a:ext cx="0" cy="46482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to 24">
            <a:extLst>
              <a:ext uri="{FF2B5EF4-FFF2-40B4-BE49-F238E27FC236}">
                <a16:creationId xmlns:a16="http://schemas.microsoft.com/office/drawing/2014/main" id="{D986A951-A57F-89E6-B068-B77B8FE3CB0F}"/>
              </a:ext>
            </a:extLst>
          </p:cNvPr>
          <p:cNvCxnSpPr/>
          <p:nvPr/>
        </p:nvCxnSpPr>
        <p:spPr>
          <a:xfrm>
            <a:off x="6552614" y="5543648"/>
            <a:ext cx="0" cy="39052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to 25">
            <a:extLst>
              <a:ext uri="{FF2B5EF4-FFF2-40B4-BE49-F238E27FC236}">
                <a16:creationId xmlns:a16="http://schemas.microsoft.com/office/drawing/2014/main" id="{0C166031-EA73-C2C8-ED56-100A6FA4B044}"/>
              </a:ext>
            </a:extLst>
          </p:cNvPr>
          <p:cNvCxnSpPr/>
          <p:nvPr/>
        </p:nvCxnSpPr>
        <p:spPr>
          <a:xfrm>
            <a:off x="5098074" y="5587707"/>
            <a:ext cx="0" cy="38671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to 26">
            <a:extLst>
              <a:ext uri="{FF2B5EF4-FFF2-40B4-BE49-F238E27FC236}">
                <a16:creationId xmlns:a16="http://schemas.microsoft.com/office/drawing/2014/main" id="{DDCEF513-8E8F-6404-6F78-F0E493B01E97}"/>
              </a:ext>
            </a:extLst>
          </p:cNvPr>
          <p:cNvCxnSpPr/>
          <p:nvPr/>
        </p:nvCxnSpPr>
        <p:spPr>
          <a:xfrm>
            <a:off x="5736981" y="5135880"/>
            <a:ext cx="0" cy="39243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to 27">
            <a:extLst>
              <a:ext uri="{FF2B5EF4-FFF2-40B4-BE49-F238E27FC236}">
                <a16:creationId xmlns:a16="http://schemas.microsoft.com/office/drawing/2014/main" id="{2A88D9E8-2FBC-9DCA-CC10-6FE560A7138F}"/>
              </a:ext>
            </a:extLst>
          </p:cNvPr>
          <p:cNvCxnSpPr/>
          <p:nvPr/>
        </p:nvCxnSpPr>
        <p:spPr>
          <a:xfrm>
            <a:off x="1553700" y="5537200"/>
            <a:ext cx="0" cy="29527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to 28">
            <a:extLst>
              <a:ext uri="{FF2B5EF4-FFF2-40B4-BE49-F238E27FC236}">
                <a16:creationId xmlns:a16="http://schemas.microsoft.com/office/drawing/2014/main" id="{689EC31C-3721-4A21-0B23-4BBD52D07BFA}"/>
              </a:ext>
            </a:extLst>
          </p:cNvPr>
          <p:cNvCxnSpPr/>
          <p:nvPr/>
        </p:nvCxnSpPr>
        <p:spPr>
          <a:xfrm>
            <a:off x="3446000" y="5521325"/>
            <a:ext cx="0" cy="29527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to 29">
            <a:extLst>
              <a:ext uri="{FF2B5EF4-FFF2-40B4-BE49-F238E27FC236}">
                <a16:creationId xmlns:a16="http://schemas.microsoft.com/office/drawing/2014/main" id="{D5793AED-1B05-2EC3-1373-7EC313102026}"/>
              </a:ext>
            </a:extLst>
          </p:cNvPr>
          <p:cNvCxnSpPr/>
          <p:nvPr/>
        </p:nvCxnSpPr>
        <p:spPr>
          <a:xfrm>
            <a:off x="9078669" y="5135880"/>
            <a:ext cx="0" cy="28067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to 30">
            <a:extLst>
              <a:ext uri="{FF2B5EF4-FFF2-40B4-BE49-F238E27FC236}">
                <a16:creationId xmlns:a16="http://schemas.microsoft.com/office/drawing/2014/main" id="{B89C394D-0ABE-2AF4-F414-F9DBD4ED8612}"/>
              </a:ext>
            </a:extLst>
          </p:cNvPr>
          <p:cNvCxnSpPr/>
          <p:nvPr/>
        </p:nvCxnSpPr>
        <p:spPr>
          <a:xfrm flipH="1">
            <a:off x="8664331" y="5469353"/>
            <a:ext cx="9906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to 31">
            <a:extLst>
              <a:ext uri="{FF2B5EF4-FFF2-40B4-BE49-F238E27FC236}">
                <a16:creationId xmlns:a16="http://schemas.microsoft.com/office/drawing/2014/main" id="{38BC3690-9308-0391-0A3D-2C5CE6A4966D}"/>
              </a:ext>
            </a:extLst>
          </p:cNvPr>
          <p:cNvCxnSpPr/>
          <p:nvPr/>
        </p:nvCxnSpPr>
        <p:spPr>
          <a:xfrm flipH="1" flipV="1">
            <a:off x="5087376" y="5537200"/>
            <a:ext cx="1430655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to 32">
            <a:extLst>
              <a:ext uri="{FF2B5EF4-FFF2-40B4-BE49-F238E27FC236}">
                <a16:creationId xmlns:a16="http://schemas.microsoft.com/office/drawing/2014/main" id="{AF9B5365-5A17-78C7-1CE9-0A0F3D74E2E0}"/>
              </a:ext>
            </a:extLst>
          </p:cNvPr>
          <p:cNvCxnSpPr/>
          <p:nvPr/>
        </p:nvCxnSpPr>
        <p:spPr>
          <a:xfrm>
            <a:off x="8640518" y="5469353"/>
            <a:ext cx="9525" cy="50165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to 33">
            <a:extLst>
              <a:ext uri="{FF2B5EF4-FFF2-40B4-BE49-F238E27FC236}">
                <a16:creationId xmlns:a16="http://schemas.microsoft.com/office/drawing/2014/main" id="{CF18239D-4BD2-1AC6-6FED-04FB9F06AF90}"/>
              </a:ext>
            </a:extLst>
          </p:cNvPr>
          <p:cNvCxnSpPr/>
          <p:nvPr/>
        </p:nvCxnSpPr>
        <p:spPr>
          <a:xfrm flipH="1">
            <a:off x="2836936" y="3935730"/>
            <a:ext cx="6425565" cy="63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5" name="Retângulo: Cantos Arredondados 41">
            <a:extLst>
              <a:ext uri="{FF2B5EF4-FFF2-40B4-BE49-F238E27FC236}">
                <a16:creationId xmlns:a16="http://schemas.microsoft.com/office/drawing/2014/main" id="{0738764B-DB61-58B0-DBF5-0AB6352A5A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4981" y="457200"/>
            <a:ext cx="1581150" cy="720725"/>
          </a:xfrm>
          <a:prstGeom prst="roundRect">
            <a:avLst>
              <a:gd name="adj" fmla="val 16667"/>
            </a:avLst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CONSELHO DE ADMINISTRAÇÃO</a:t>
            </a:r>
            <a:endParaRPr kumimoji="0" lang="pt-BR" altLang="pt-BR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36" name="Conector reto 35">
            <a:extLst>
              <a:ext uri="{FF2B5EF4-FFF2-40B4-BE49-F238E27FC236}">
                <a16:creationId xmlns:a16="http://schemas.microsoft.com/office/drawing/2014/main" id="{25D470E0-4215-DFA6-33E8-DDACB42AD5ED}"/>
              </a:ext>
            </a:extLst>
          </p:cNvPr>
          <p:cNvCxnSpPr/>
          <p:nvPr/>
        </p:nvCxnSpPr>
        <p:spPr>
          <a:xfrm>
            <a:off x="2825848" y="3968115"/>
            <a:ext cx="0" cy="5403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to 36">
            <a:extLst>
              <a:ext uri="{FF2B5EF4-FFF2-40B4-BE49-F238E27FC236}">
                <a16:creationId xmlns:a16="http://schemas.microsoft.com/office/drawing/2014/main" id="{ED07BC42-E8B7-E4C9-B213-F6FB8145C94D}"/>
              </a:ext>
            </a:extLst>
          </p:cNvPr>
          <p:cNvCxnSpPr/>
          <p:nvPr/>
        </p:nvCxnSpPr>
        <p:spPr>
          <a:xfrm>
            <a:off x="5812228" y="3968115"/>
            <a:ext cx="0" cy="5162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to 37">
            <a:extLst>
              <a:ext uri="{FF2B5EF4-FFF2-40B4-BE49-F238E27FC236}">
                <a16:creationId xmlns:a16="http://schemas.microsoft.com/office/drawing/2014/main" id="{166B0196-4A06-4E47-8FB2-A2C55235E013}"/>
              </a:ext>
            </a:extLst>
          </p:cNvPr>
          <p:cNvCxnSpPr/>
          <p:nvPr/>
        </p:nvCxnSpPr>
        <p:spPr>
          <a:xfrm>
            <a:off x="9282528" y="3968115"/>
            <a:ext cx="0" cy="5880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6">
            <a:extLst>
              <a:ext uri="{FF2B5EF4-FFF2-40B4-BE49-F238E27FC236}">
                <a16:creationId xmlns:a16="http://schemas.microsoft.com/office/drawing/2014/main" id="{7C89669A-0B5D-A24A-873A-52902A9285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2031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cxnSp>
        <p:nvCxnSpPr>
          <p:cNvPr id="42" name="Conector reto 41">
            <a:extLst>
              <a:ext uri="{FF2B5EF4-FFF2-40B4-BE49-F238E27FC236}">
                <a16:creationId xmlns:a16="http://schemas.microsoft.com/office/drawing/2014/main" id="{6D913076-44A8-8FAB-D2FF-6AFECB2518F1}"/>
              </a:ext>
            </a:extLst>
          </p:cNvPr>
          <p:cNvCxnSpPr>
            <a:cxnSpLocks/>
          </p:cNvCxnSpPr>
          <p:nvPr/>
        </p:nvCxnSpPr>
        <p:spPr>
          <a:xfrm flipV="1">
            <a:off x="4756859" y="1379561"/>
            <a:ext cx="1008697" cy="95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43032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TM03457444[[fn=Base]]</Template>
  <TotalTime>6832</TotalTime>
  <Words>39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Silvane</dc:creator>
  <cp:lastModifiedBy>Silvane Bottega</cp:lastModifiedBy>
  <cp:revision>72</cp:revision>
  <dcterms:created xsi:type="dcterms:W3CDTF">2021-07-26T19:36:32Z</dcterms:created>
  <dcterms:modified xsi:type="dcterms:W3CDTF">2024-08-28T14:04:12Z</dcterms:modified>
</cp:coreProperties>
</file>